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2B1A4-0734-4809-915C-97A4456BDD19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56330-3101-49BF-B840-6860A40ADDE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C9980E7-7637-4244-AF4B-E84B70D4A8B6}" type="datetimeFigureOut">
              <a:rPr lang="en-GB" smtClean="0"/>
              <a:pPr/>
              <a:t>12/08/2019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PAUL AND THE LORD’S SUPPER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 CORINTHIANS 11:17 - 34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PAUL AND 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dirty="0" smtClean="0"/>
              <a:t>BACKGROUND</a:t>
            </a:r>
          </a:p>
          <a:p>
            <a:r>
              <a:rPr lang="en-GB" b="1" dirty="0" smtClean="0"/>
              <a:t>In 1 Corinthians Paul is frequently dealing with problems that have been reported to him concerning the church</a:t>
            </a:r>
          </a:p>
          <a:p>
            <a:r>
              <a:rPr lang="en-GB" b="1" dirty="0" smtClean="0"/>
              <a:t>This is the context in which Paul brings his teaching on the Lord’s Supper</a:t>
            </a:r>
          </a:p>
          <a:p>
            <a:r>
              <a:rPr lang="en-GB" b="1" dirty="0" smtClean="0"/>
              <a:t>In the early church they came together for an agape meal, a love feast</a:t>
            </a:r>
          </a:p>
          <a:p>
            <a:r>
              <a:rPr lang="en-GB" b="1" dirty="0" smtClean="0"/>
              <a:t>As part of this meal or subsequent to the meal they would break bread and drink wine together</a:t>
            </a:r>
          </a:p>
          <a:p>
            <a:r>
              <a:rPr lang="en-GB" b="1" dirty="0" smtClean="0"/>
              <a:t>In Corinth ther</a:t>
            </a:r>
            <a:r>
              <a:rPr lang="en-GB" b="1" dirty="0" smtClean="0"/>
              <a:t>e had developed problems which endangered the church</a:t>
            </a: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PAUL AND 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BACKGROUND</a:t>
            </a:r>
          </a:p>
          <a:p>
            <a:r>
              <a:rPr lang="en-GB" b="1" dirty="0" smtClean="0"/>
              <a:t>Factions had emerged within the church and when they came together for the meal these divisions were increased</a:t>
            </a:r>
          </a:p>
          <a:p>
            <a:r>
              <a:rPr lang="en-GB" b="1" dirty="0" smtClean="0"/>
              <a:t>Instead of sharing food and drink together some were getting drunk and others remained hungry (21)</a:t>
            </a:r>
          </a:p>
          <a:p>
            <a:r>
              <a:rPr lang="en-GB" b="1" dirty="0" smtClean="0"/>
              <a:t>Paul vehemently denounces their behaviour as it was bringing dishonour to the church (22)</a:t>
            </a: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PAUL AND 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“FOR I RECEIVED FROM THE LORD”</a:t>
            </a:r>
          </a:p>
          <a:p>
            <a:r>
              <a:rPr lang="en-GB" b="1" dirty="0" smtClean="0"/>
              <a:t>Paul had taught them when he had been with them for eighteen months (Acts 18:1 – 17). He reminds them of what he had taught them.</a:t>
            </a:r>
          </a:p>
          <a:p>
            <a:r>
              <a:rPr lang="en-GB" b="1" dirty="0" smtClean="0"/>
              <a:t>He says that he had received his instructions from the Lord – when this was we do not know</a:t>
            </a:r>
          </a:p>
          <a:p>
            <a:r>
              <a:rPr lang="en-GB" b="1" dirty="0" smtClean="0"/>
              <a:t>He points them back to the Last Supper - the betrayal of Jesus, the breaking of bread and the drinking of wine</a:t>
            </a: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PAUL AND 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“FOR I RECEIVED FROM THE LORD”</a:t>
            </a:r>
          </a:p>
          <a:p>
            <a:r>
              <a:rPr lang="en-GB" b="1" dirty="0" smtClean="0"/>
              <a:t>Paul reminds them that the broken bread represents the broken body of Jesus</a:t>
            </a:r>
          </a:p>
          <a:p>
            <a:r>
              <a:rPr lang="en-GB" b="1" dirty="0" smtClean="0"/>
              <a:t>He teaches them that the cup is a reminder of the new covenant between God and man instituted through the shed blood of Jesus</a:t>
            </a:r>
          </a:p>
          <a:p>
            <a:r>
              <a:rPr lang="en-GB" b="1" dirty="0" smtClean="0"/>
              <a:t>He teaches that when they eat the bread and drink the wine in obedience to the Lord’s command they are proclaiming His death until He 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PAUL AND 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“EXAMINE YOURSELF”</a:t>
            </a:r>
          </a:p>
          <a:p>
            <a:r>
              <a:rPr lang="en-GB" b="1" dirty="0" smtClean="0"/>
              <a:t>Taking the bread and wine is an important part of our relationship with God and with one another</a:t>
            </a:r>
          </a:p>
          <a:p>
            <a:r>
              <a:rPr lang="en-GB" b="1" dirty="0" smtClean="0"/>
              <a:t>Paul reminds them that they should not be shared casually or thoughtlessly (“in an unworthy manner”)</a:t>
            </a:r>
          </a:p>
          <a:p>
            <a:r>
              <a:rPr lang="en-GB" b="1" dirty="0" smtClean="0"/>
              <a:t>If they do not recognise the body and blood of the Lord they have, in a  sense, denigrated their worth (27)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PAUL AND 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“EXAMINE YOURSELF”</a:t>
            </a:r>
          </a:p>
          <a:p>
            <a:r>
              <a:rPr lang="en-GB" b="1" dirty="0" smtClean="0"/>
              <a:t>There is a need for people to examine their hearts before partaking</a:t>
            </a:r>
          </a:p>
          <a:p>
            <a:r>
              <a:rPr lang="en-GB" b="1" dirty="0" smtClean="0"/>
              <a:t>Paul warns that carelessly coming to take the bread and wine can have serious consequences (29, 30)</a:t>
            </a:r>
          </a:p>
          <a:p>
            <a:r>
              <a:rPr lang="en-GB" b="1" dirty="0" smtClean="0"/>
              <a:t>If we examine ourselves and ask the Holy Spirit for guidance then we will not need to be chastened by the Lord (31, 32)</a:t>
            </a:r>
          </a:p>
          <a:p>
            <a:endParaRPr lang="en-GB" b="1" dirty="0" smtClean="0"/>
          </a:p>
          <a:p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07288" cy="64807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PAUL AND THE LORD’S SUPPER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057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HOW DOES THIS AFFECT US?</a:t>
            </a:r>
          </a:p>
          <a:p>
            <a:r>
              <a:rPr lang="en-GB" b="1" dirty="0" smtClean="0"/>
              <a:t>Being regularly reminded of the Cross and Resurrection of Jesus is vital to our faith life</a:t>
            </a:r>
          </a:p>
          <a:p>
            <a:r>
              <a:rPr lang="en-GB" b="1" dirty="0" smtClean="0"/>
              <a:t>Obedience to God’s word and commands brings the blessing of God</a:t>
            </a:r>
          </a:p>
          <a:p>
            <a:r>
              <a:rPr lang="en-GB" b="1" dirty="0" smtClean="0"/>
              <a:t>We are reminded of God’s love for us and what it cost Him to restore our relationship with Him</a:t>
            </a:r>
          </a:p>
          <a:p>
            <a:r>
              <a:rPr lang="en-GB" b="1" dirty="0" smtClean="0"/>
              <a:t>A regular opportunity to examine ourselves and rejoice in God’s forgiveness </a:t>
            </a:r>
            <a:r>
              <a:rPr lang="en-GB" b="1" smtClean="0"/>
              <a:t>and grace</a:t>
            </a:r>
          </a:p>
          <a:p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194</TotalTime>
  <Words>517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PAUL AND THE LORD’S SUPPER</vt:lpstr>
      <vt:lpstr>PAUL AND THE LORD’S SUPPER</vt:lpstr>
      <vt:lpstr>PAUL AND THE LORD’S SUPPER</vt:lpstr>
      <vt:lpstr>PAUL AND THE LORD’S SUPPER</vt:lpstr>
      <vt:lpstr>PAUL AND THE LORD’S SUPPER</vt:lpstr>
      <vt:lpstr>PAUL AND THE LORD’S SUPPER</vt:lpstr>
      <vt:lpstr>PAUL AND THE LORD’S SUPPER</vt:lpstr>
      <vt:lpstr>PAUL AND THE LORD’S SUPPER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Bars and stars</dc:title>
  <dc:creator>Pastor David</dc:creator>
  <cp:lastModifiedBy>User</cp:lastModifiedBy>
  <cp:revision>32</cp:revision>
  <dcterms:created xsi:type="dcterms:W3CDTF">2015-06-10T10:37:57Z</dcterms:created>
  <dcterms:modified xsi:type="dcterms:W3CDTF">2019-08-12T10:54:12Z</dcterms:modified>
</cp:coreProperties>
</file>